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63"/>
  </p:notesMasterIdLst>
  <p:handoutMasterIdLst>
    <p:handoutMasterId r:id="rId64"/>
  </p:handoutMasterIdLst>
  <p:sldIdLst>
    <p:sldId id="334" r:id="rId2"/>
    <p:sldId id="416" r:id="rId3"/>
    <p:sldId id="480" r:id="rId4"/>
    <p:sldId id="446" r:id="rId5"/>
    <p:sldId id="475" r:id="rId6"/>
    <p:sldId id="476" r:id="rId7"/>
    <p:sldId id="448" r:id="rId8"/>
    <p:sldId id="449" r:id="rId9"/>
    <p:sldId id="450" r:id="rId10"/>
    <p:sldId id="451" r:id="rId11"/>
    <p:sldId id="452" r:id="rId12"/>
    <p:sldId id="456" r:id="rId13"/>
    <p:sldId id="457" r:id="rId14"/>
    <p:sldId id="458" r:id="rId15"/>
    <p:sldId id="454" r:id="rId16"/>
    <p:sldId id="455" r:id="rId17"/>
    <p:sldId id="479" r:id="rId18"/>
    <p:sldId id="477" r:id="rId19"/>
    <p:sldId id="478" r:id="rId20"/>
    <p:sldId id="447" r:id="rId21"/>
    <p:sldId id="459" r:id="rId22"/>
    <p:sldId id="432" r:id="rId23"/>
    <p:sldId id="433" r:id="rId24"/>
    <p:sldId id="434" r:id="rId25"/>
    <p:sldId id="435" r:id="rId26"/>
    <p:sldId id="437" r:id="rId27"/>
    <p:sldId id="438" r:id="rId28"/>
    <p:sldId id="428" r:id="rId29"/>
    <p:sldId id="429" r:id="rId30"/>
    <p:sldId id="430" r:id="rId31"/>
    <p:sldId id="431" r:id="rId32"/>
    <p:sldId id="442" r:id="rId33"/>
    <p:sldId id="443" r:id="rId34"/>
    <p:sldId id="445" r:id="rId35"/>
    <p:sldId id="444" r:id="rId36"/>
    <p:sldId id="419" r:id="rId37"/>
    <p:sldId id="420" r:id="rId38"/>
    <p:sldId id="439" r:id="rId39"/>
    <p:sldId id="421" r:id="rId40"/>
    <p:sldId id="440" r:id="rId41"/>
    <p:sldId id="424" r:id="rId42"/>
    <p:sldId id="463" r:id="rId43"/>
    <p:sldId id="422" r:id="rId44"/>
    <p:sldId id="427" r:id="rId45"/>
    <p:sldId id="425" r:id="rId46"/>
    <p:sldId id="426" r:id="rId47"/>
    <p:sldId id="472" r:id="rId48"/>
    <p:sldId id="473" r:id="rId49"/>
    <p:sldId id="474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462" r:id="rId59"/>
    <p:sldId id="460" r:id="rId60"/>
    <p:sldId id="461" r:id="rId61"/>
    <p:sldId id="417" r:id="rId62"/>
  </p:sldIdLst>
  <p:sldSz cx="9906000" cy="6858000" type="A4"/>
  <p:notesSz cx="6854825" cy="9750425"/>
  <p:custDataLst>
    <p:tags r:id="rId6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6FF33"/>
    <a:srgbClr val="3366CC"/>
    <a:srgbClr val="FFEBAB"/>
    <a:srgbClr val="FFC000"/>
    <a:srgbClr val="2A82DA"/>
    <a:srgbClr val="009900"/>
    <a:srgbClr val="99CCFF"/>
    <a:srgbClr val="99FF33"/>
    <a:srgbClr val="B9C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5311" autoAdjust="0"/>
  </p:normalViewPr>
  <p:slideViewPr>
    <p:cSldViewPr snapToGrid="0" showGuides="1">
      <p:cViewPr varScale="1">
        <p:scale>
          <a:sx n="82" d="100"/>
          <a:sy n="82" d="100"/>
        </p:scale>
        <p:origin x="1435" y="77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346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03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15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61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1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8.xml"/><Relationship Id="rId7" Type="http://schemas.openxmlformats.org/officeDocument/2006/relationships/slide" Target="slide4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23.xml"/><Relationship Id="rId4" Type="http://schemas.openxmlformats.org/officeDocument/2006/relationships/image" Target="../media/image7.PNG"/><Relationship Id="rId9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28.xml"/><Relationship Id="rId7" Type="http://schemas.openxmlformats.org/officeDocument/2006/relationships/slide" Target="slide3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8.PNG"/><Relationship Id="rId9" Type="http://schemas.openxmlformats.org/officeDocument/2006/relationships/slide" Target="slide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8.xml"/><Relationship Id="rId7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23.xml"/><Relationship Id="rId4" Type="http://schemas.openxmlformats.org/officeDocument/2006/relationships/image" Target="../media/image9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8.xml"/><Relationship Id="rId7" Type="http://schemas.openxmlformats.org/officeDocument/2006/relationships/slide" Target="slide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8.xml"/><Relationship Id="rId7" Type="http://schemas.openxmlformats.org/officeDocument/2006/relationships/slide" Target="slide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4" Type="http://schemas.openxmlformats.org/officeDocument/2006/relationships/image" Target="../media/image11.PNG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slide" Target="slide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3.PNG"/><Relationship Id="rId7" Type="http://schemas.openxmlformats.org/officeDocument/2006/relationships/slide" Target="slide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8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8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8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8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2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43.xml"/><Relationship Id="rId4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1.PNG"/><Relationship Id="rId7" Type="http://schemas.openxmlformats.org/officeDocument/2006/relationships/slide" Target="slide4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7.xml"/><Relationship Id="rId4" Type="http://schemas.openxmlformats.org/officeDocument/2006/relationships/slide" Target="slide39.xml"/><Relationship Id="rId9" Type="http://schemas.openxmlformats.org/officeDocument/2006/relationships/slide" Target="slide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9.xml"/><Relationship Id="rId7" Type="http://schemas.openxmlformats.org/officeDocument/2006/relationships/slide" Target="slide2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10" Type="http://schemas.openxmlformats.org/officeDocument/2006/relationships/slide" Target="slide37.xml"/><Relationship Id="rId4" Type="http://schemas.openxmlformats.org/officeDocument/2006/relationships/image" Target="../media/image2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9.xml"/><Relationship Id="rId7" Type="http://schemas.openxmlformats.org/officeDocument/2006/relationships/slide" Target="slide2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10" Type="http://schemas.openxmlformats.org/officeDocument/2006/relationships/slide" Target="slide37.xml"/><Relationship Id="rId4" Type="http://schemas.openxmlformats.org/officeDocument/2006/relationships/image" Target="../media/image23.PNG"/><Relationship Id="rId9" Type="http://schemas.openxmlformats.org/officeDocument/2006/relationships/slide" Target="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24.PNG"/><Relationship Id="rId7" Type="http://schemas.openxmlformats.org/officeDocument/2006/relationships/slide" Target="slide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22.xml"/><Relationship Id="rId4" Type="http://schemas.openxmlformats.org/officeDocument/2006/relationships/slide" Target="slide41.xml"/><Relationship Id="rId9" Type="http://schemas.openxmlformats.org/officeDocument/2006/relationships/slide" Target="slide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6.PNG"/><Relationship Id="rId7" Type="http://schemas.openxmlformats.org/officeDocument/2006/relationships/slide" Target="slide2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6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27.PNG"/><Relationship Id="rId7" Type="http://schemas.openxmlformats.org/officeDocument/2006/relationships/slide" Target="slide2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28.png"/><Relationship Id="rId7" Type="http://schemas.openxmlformats.org/officeDocument/2006/relationships/slide" Target="slide2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9.PNG"/><Relationship Id="rId7" Type="http://schemas.openxmlformats.org/officeDocument/2006/relationships/slide" Target="slide4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45.xml"/><Relationship Id="rId4" Type="http://schemas.openxmlformats.org/officeDocument/2006/relationships/slide" Target="slide44.xml"/><Relationship Id="rId9" Type="http://schemas.openxmlformats.org/officeDocument/2006/relationships/slide" Target="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2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6.xml"/><Relationship Id="rId4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31.PNG"/><Relationship Id="rId7" Type="http://schemas.openxmlformats.org/officeDocument/2006/relationships/slide" Target="slide2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2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43.xml"/><Relationship Id="rId4" Type="http://schemas.openxmlformats.org/officeDocument/2006/relationships/slide" Target="slide36.xml"/><Relationship Id="rId9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Programmablauf alt gegen neu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673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1E309-7456-4884-93D4-93D7CB48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Programmablauf „Alt“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F1E4E-984B-4075-997A-60C0BC3279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40BDBA-C0CD-4D45-A7EA-6AE426375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18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D89181-CA56-4841-94EB-A0135D9C9148}"/>
              </a:ext>
            </a:extLst>
          </p:cNvPr>
          <p:cNvSpPr/>
          <p:nvPr/>
        </p:nvSpPr>
        <p:spPr>
          <a:xfrm>
            <a:off x="1956124" y="2974132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Kalibrieung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Matlab</a:t>
            </a:r>
            <a:r>
              <a:rPr lang="de-DE" dirty="0"/>
              <a:t>)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AAF6347-799B-4B27-AC9E-51056F12520B}"/>
              </a:ext>
            </a:extLst>
          </p:cNvPr>
          <p:cNvSpPr/>
          <p:nvPr/>
        </p:nvSpPr>
        <p:spPr>
          <a:xfrm>
            <a:off x="2348009" y="1424766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2D83684-8DF8-4A87-9249-EED6E2921A7A}"/>
              </a:ext>
            </a:extLst>
          </p:cNvPr>
          <p:cNvCxnSpPr>
            <a:stCxn id="8" idx="4"/>
            <a:endCxn id="6" idx="0"/>
          </p:cNvCxnSpPr>
          <p:nvPr/>
        </p:nvCxnSpPr>
        <p:spPr>
          <a:xfrm rot="16200000" flipH="1">
            <a:off x="2310785" y="2559017"/>
            <a:ext cx="83022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3EFCFBFB-0225-45A2-B98E-D322726D27CF}"/>
              </a:ext>
            </a:extLst>
          </p:cNvPr>
          <p:cNvSpPr/>
          <p:nvPr/>
        </p:nvSpPr>
        <p:spPr>
          <a:xfrm>
            <a:off x="2348008" y="471205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8109262-869F-4F08-8585-03A2CE5F2D55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2311806" y="4297959"/>
            <a:ext cx="828186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2B9780C-6264-4464-9CC4-92167801221C}"/>
              </a:ext>
            </a:extLst>
          </p:cNvPr>
          <p:cNvSpPr/>
          <p:nvPr/>
        </p:nvSpPr>
        <p:spPr>
          <a:xfrm>
            <a:off x="6410327" y="2974132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Navigation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Qt</a:t>
            </a:r>
            <a:r>
              <a:rPr lang="de-DE" dirty="0"/>
              <a:t>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350CDEB-AE63-48A2-8B5C-6D426DB9387E}"/>
              </a:ext>
            </a:extLst>
          </p:cNvPr>
          <p:cNvSpPr/>
          <p:nvPr/>
        </p:nvSpPr>
        <p:spPr>
          <a:xfrm>
            <a:off x="6802212" y="1424766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246A340-C947-477A-8C3E-3E9385360A50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 rot="16200000" flipH="1">
            <a:off x="6764988" y="2559017"/>
            <a:ext cx="83022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9B57C9CE-B763-4F27-9FF3-7F98ACECFFDB}"/>
              </a:ext>
            </a:extLst>
          </p:cNvPr>
          <p:cNvSpPr/>
          <p:nvPr/>
        </p:nvSpPr>
        <p:spPr>
          <a:xfrm>
            <a:off x="6802211" y="471205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A766E3C9-4774-4C8D-9B3D-23532BFB951B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5400000">
            <a:off x="6766009" y="4297959"/>
            <a:ext cx="828186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238330A-1D06-43D2-BAA4-6BEDED9EBE22}"/>
              </a:ext>
            </a:extLst>
          </p:cNvPr>
          <p:cNvSpPr/>
          <p:nvPr/>
        </p:nvSpPr>
        <p:spPr>
          <a:xfrm>
            <a:off x="4265449" y="2974131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Ini</a:t>
            </a:r>
            <a:r>
              <a:rPr lang="de-DE" dirty="0"/>
              <a:t>-Datei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39D3032C-15E4-4D05-A865-FD40F6213EC7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95675" y="3428999"/>
            <a:ext cx="76977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B2F0323-5527-4574-88BF-B692665F48B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5805000" y="3428999"/>
            <a:ext cx="60532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009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C942F-0625-447E-9CBD-CC4D79C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Programmablauf „Neu“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2EE8C1-E4AE-4B19-83D3-19DC90E953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5A01D1-690E-4FA1-9BA9-280D44979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19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69066C-54A6-405D-A0FA-38660F87CA3A}"/>
              </a:ext>
            </a:extLst>
          </p:cNvPr>
          <p:cNvSpPr/>
          <p:nvPr/>
        </p:nvSpPr>
        <p:spPr>
          <a:xfrm>
            <a:off x="4183224" y="2882627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Kalibrieung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8452EB8-4A33-4397-894D-507C1A21A9A6}"/>
              </a:ext>
            </a:extLst>
          </p:cNvPr>
          <p:cNvSpPr/>
          <p:nvPr/>
        </p:nvSpPr>
        <p:spPr>
          <a:xfrm>
            <a:off x="2348008" y="118761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371E873-1EB8-42E7-8B54-00E9D6417FD7}"/>
              </a:ext>
            </a:extLst>
          </p:cNvPr>
          <p:cNvSpPr/>
          <p:nvPr/>
        </p:nvSpPr>
        <p:spPr>
          <a:xfrm>
            <a:off x="2348008" y="5542671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445692D-F796-4415-A3D2-428051D41C33}"/>
              </a:ext>
            </a:extLst>
          </p:cNvPr>
          <p:cNvSpPr/>
          <p:nvPr/>
        </p:nvSpPr>
        <p:spPr>
          <a:xfrm>
            <a:off x="1962473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Navigation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F57EEDC-11A1-4D5D-A425-D16246724951}"/>
              </a:ext>
            </a:extLst>
          </p:cNvPr>
          <p:cNvSpPr/>
          <p:nvPr/>
        </p:nvSpPr>
        <p:spPr>
          <a:xfrm>
            <a:off x="6802211" y="118761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BF55774-5CB0-4F25-8FD2-06377DDD225D}"/>
              </a:ext>
            </a:extLst>
          </p:cNvPr>
          <p:cNvSpPr/>
          <p:nvPr/>
        </p:nvSpPr>
        <p:spPr>
          <a:xfrm>
            <a:off x="6802212" y="5542671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1DD264-6CE6-48FC-B4BC-D447D01FEF8E}"/>
              </a:ext>
            </a:extLst>
          </p:cNvPr>
          <p:cNvSpPr/>
          <p:nvPr/>
        </p:nvSpPr>
        <p:spPr>
          <a:xfrm>
            <a:off x="1949772" y="2882628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Settings</a:t>
            </a:r>
          </a:p>
        </p:txBody>
      </p:sp>
      <p:sp>
        <p:nvSpPr>
          <p:cNvPr id="21" name="Raute 20">
            <a:extLst>
              <a:ext uri="{FF2B5EF4-FFF2-40B4-BE49-F238E27FC236}">
                <a16:creationId xmlns:a16="http://schemas.microsoft.com/office/drawing/2014/main" id="{8C1F199D-5533-4C00-9F04-8DB9A587AAE0}"/>
              </a:ext>
            </a:extLst>
          </p:cNvPr>
          <p:cNvSpPr/>
          <p:nvPr/>
        </p:nvSpPr>
        <p:spPr>
          <a:xfrm>
            <a:off x="1480114" y="2119894"/>
            <a:ext cx="2491567" cy="490631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Settings?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8E8567D-DA98-418B-93D4-0EB8004EC0A5}"/>
              </a:ext>
            </a:extLst>
          </p:cNvPr>
          <p:cNvSpPr/>
          <p:nvPr/>
        </p:nvSpPr>
        <p:spPr>
          <a:xfrm>
            <a:off x="4183224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ArUcomarker</a:t>
            </a:r>
            <a:endParaRPr lang="de-DE" dirty="0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771F5A0B-02B8-4E44-9E1C-29E845A4B23F}"/>
              </a:ext>
            </a:extLst>
          </p:cNvPr>
          <p:cNvCxnSpPr>
            <a:cxnSpLocks/>
            <a:stCxn id="7" idx="4"/>
            <a:endCxn id="21" idx="0"/>
          </p:cNvCxnSpPr>
          <p:nvPr/>
        </p:nvCxnSpPr>
        <p:spPr>
          <a:xfrm rot="5400000">
            <a:off x="2619327" y="2013322"/>
            <a:ext cx="21314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30FD3D19-2721-43C7-8CA6-E8ED81C6EE4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rot="5400000">
            <a:off x="2586672" y="2743401"/>
            <a:ext cx="272103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5785D28C-EF58-47BA-9875-5FA15C235DD8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 flipV="1">
            <a:off x="3489323" y="3337495"/>
            <a:ext cx="6939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370CE97-EE5B-47AB-8F00-4BC1B7A8C7E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5400000">
            <a:off x="4760521" y="3984841"/>
            <a:ext cx="384958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1DE2B0D1-5A08-488F-960E-D53DFB71DA37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rot="10800000">
            <a:off x="3502024" y="4632188"/>
            <a:ext cx="6812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FD0581B6-5E7E-4EAC-ADE1-4AF94982B4BF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2501266" y="5311688"/>
            <a:ext cx="455616" cy="6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BF58F539-3EF5-493C-94BA-4585D225B182}"/>
              </a:ext>
            </a:extLst>
          </p:cNvPr>
          <p:cNvCxnSpPr>
            <a:cxnSpLocks/>
            <a:stCxn id="21" idx="1"/>
            <a:endCxn id="11" idx="1"/>
          </p:cNvCxnSpPr>
          <p:nvPr/>
        </p:nvCxnSpPr>
        <p:spPr>
          <a:xfrm rot="10800000" flipH="1" flipV="1">
            <a:off x="1480113" y="2365210"/>
            <a:ext cx="482359" cy="2266978"/>
          </a:xfrm>
          <a:prstGeom prst="bentConnector3">
            <a:avLst>
              <a:gd name="adj1" fmla="val -473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4FB3A5F8-E8C8-4C7F-A0F5-0ED63AA45244}"/>
              </a:ext>
            </a:extLst>
          </p:cNvPr>
          <p:cNvSpPr txBox="1"/>
          <p:nvPr/>
        </p:nvSpPr>
        <p:spPr>
          <a:xfrm>
            <a:off x="-15516" y="3163133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Vorhanden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2169EFE-4ED9-41A0-92E8-D739697B2472}"/>
              </a:ext>
            </a:extLst>
          </p:cNvPr>
          <p:cNvSpPr txBox="1"/>
          <p:nvPr/>
        </p:nvSpPr>
        <p:spPr>
          <a:xfrm>
            <a:off x="2700634" y="252599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Nicht vorhanden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E114D66-F6E0-477A-81E9-8E445BCE47AD}"/>
              </a:ext>
            </a:extLst>
          </p:cNvPr>
          <p:cNvSpPr/>
          <p:nvPr/>
        </p:nvSpPr>
        <p:spPr>
          <a:xfrm>
            <a:off x="6416677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</a:t>
            </a:r>
          </a:p>
        </p:txBody>
      </p: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2240C830-750C-4EE5-BE44-4E411734A8F4}"/>
              </a:ext>
            </a:extLst>
          </p:cNvPr>
          <p:cNvCxnSpPr>
            <a:cxnSpLocks/>
            <a:stCxn id="12" idx="4"/>
            <a:endCxn id="50" idx="0"/>
          </p:cNvCxnSpPr>
          <p:nvPr/>
        </p:nvCxnSpPr>
        <p:spPr>
          <a:xfrm rot="16200000" flipH="1">
            <a:off x="6047993" y="3038859"/>
            <a:ext cx="2270569" cy="63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A60D5D3F-6633-4251-B227-99E3B2919B47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rot="5400000">
            <a:off x="6955470" y="5311688"/>
            <a:ext cx="455616" cy="6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E77E5679-9BB2-436B-96C6-1CB2FC9C968B}"/>
              </a:ext>
            </a:extLst>
          </p:cNvPr>
          <p:cNvCxnSpPr>
            <a:stCxn id="11" idx="2"/>
            <a:endCxn id="50" idx="2"/>
          </p:cNvCxnSpPr>
          <p:nvPr/>
        </p:nvCxnSpPr>
        <p:spPr>
          <a:xfrm rot="16200000" flipH="1">
            <a:off x="4959351" y="2859953"/>
            <a:ext cx="12700" cy="4454204"/>
          </a:xfrm>
          <a:prstGeom prst="curvedConnector3">
            <a:avLst>
              <a:gd name="adj1" fmla="val 473878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1398B532-5B37-445F-86C8-1403500134B8}"/>
              </a:ext>
            </a:extLst>
          </p:cNvPr>
          <p:cNvSpPr txBox="1"/>
          <p:nvPr/>
        </p:nvSpPr>
        <p:spPr>
          <a:xfrm>
            <a:off x="4750738" y="125280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Qt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901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Programmablauf alt gegen neu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Programmablauf alt gegen neu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158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ellipse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47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Einfache Bedieneroberfläche, fast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FullScreen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48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49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5251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Programmablauf alt gegen neu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2D Bildkoordinaten 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3D Kamerakoordinaten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deren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Bildkoordinaten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82106" y="2147543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38749"/>
              <a:gd name="adj2" fmla="val -8492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deren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3518891" y="2065730"/>
            <a:ext cx="3247607" cy="2992834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8B2D246-5887-4FE2-BBA2-6D09A7081465}"/>
              </a:ext>
            </a:extLst>
          </p:cNvPr>
          <p:cNvSpPr/>
          <p:nvPr/>
        </p:nvSpPr>
        <p:spPr>
          <a:xfrm>
            <a:off x="4553712" y="5367528"/>
            <a:ext cx="1856232" cy="3816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916539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einem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58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938796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Kalibrierung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59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3237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39395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Live-View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60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br>
              <a:rPr lang="de-DE" altLang="de-DE" dirty="0"/>
            </a:b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0675" y="1052513"/>
            <a:ext cx="9344025" cy="5184776"/>
          </a:xfrm>
          <a:noFill/>
        </p:spPr>
        <p:txBody>
          <a:bodyPr anchor="ctr"/>
          <a:lstStyle/>
          <a:p>
            <a:pPr marL="1588" lvl="1" indent="0" algn="ctr" eaLnBrk="1" hangingPunct="1">
              <a:lnSpc>
                <a:spcPct val="90000"/>
              </a:lnSpc>
              <a:buNone/>
            </a:pPr>
            <a:r>
              <a:rPr lang="de-DE" altLang="de-DE" sz="3600" dirty="0"/>
              <a:t>Vielen Dank für Ihre Aufmerksamkeit!</a:t>
            </a:r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2620</Words>
  <Application>Microsoft Office PowerPoint</Application>
  <PresentationFormat>A4-Papier (210 x 297 mm)</PresentationFormat>
  <Paragraphs>502</Paragraphs>
  <Slides>61</Slides>
  <Notes>54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Gliederung</vt:lpstr>
      <vt:lpstr>1. Einführung</vt:lpstr>
      <vt:lpstr>Gliederung</vt:lpstr>
      <vt:lpstr>Gliederung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Programmablauf „Alt“</vt:lpstr>
      <vt:lpstr>Programmablauf „Neu“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Proof of concept</vt:lpstr>
      <vt:lpstr>Neues Konzept der Positionsermittlung Neues Konzept – Proof of concept</vt:lpstr>
      <vt:lpstr>Neues Konzept der Positionsermittlung Neues Konzept – Proof of concept</vt:lpstr>
      <vt:lpstr>Neues Konzept der Positionsermittlung Neues Konzept – Proof of concept</vt:lpstr>
      <vt:lpstr>Ergebnis des Gewerk 5 - VPJ W17</vt:lpstr>
      <vt:lpstr>Ergebnis des Gewerk 5 - VPJ W17</vt:lpstr>
      <vt:lpstr>Ergebnis des Gewerk 5 - VPJ W17</vt:lpstr>
      <vt:lpstr> 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278</cp:revision>
  <cp:lastPrinted>2007-09-21T15:49:14Z</cp:lastPrinted>
  <dcterms:created xsi:type="dcterms:W3CDTF">2008-09-25T08:20:51Z</dcterms:created>
  <dcterms:modified xsi:type="dcterms:W3CDTF">2018-05-03T06:27:02Z</dcterms:modified>
</cp:coreProperties>
</file>